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0"/>
  </p:notesMasterIdLst>
  <p:sldIdLst>
    <p:sldId id="301" r:id="rId2"/>
    <p:sldId id="378" r:id="rId3"/>
    <p:sldId id="384" r:id="rId4"/>
    <p:sldId id="331" r:id="rId5"/>
    <p:sldId id="370" r:id="rId6"/>
    <p:sldId id="382" r:id="rId7"/>
    <p:sldId id="355" r:id="rId8"/>
    <p:sldId id="258" r:id="rId9"/>
    <p:sldId id="381" r:id="rId10"/>
    <p:sldId id="357" r:id="rId11"/>
    <p:sldId id="325" r:id="rId12"/>
    <p:sldId id="294" r:id="rId13"/>
    <p:sldId id="265" r:id="rId14"/>
    <p:sldId id="272" r:id="rId15"/>
    <p:sldId id="276" r:id="rId16"/>
    <p:sldId id="278" r:id="rId17"/>
    <p:sldId id="279" r:id="rId18"/>
    <p:sldId id="280" r:id="rId19"/>
    <p:sldId id="297" r:id="rId20"/>
    <p:sldId id="282" r:id="rId21"/>
    <p:sldId id="283" r:id="rId22"/>
    <p:sldId id="353" r:id="rId23"/>
    <p:sldId id="298" r:id="rId24"/>
    <p:sldId id="299" r:id="rId25"/>
    <p:sldId id="300" r:id="rId26"/>
    <p:sldId id="284" r:id="rId27"/>
    <p:sldId id="285" r:id="rId28"/>
    <p:sldId id="286" r:id="rId29"/>
    <p:sldId id="287" r:id="rId30"/>
    <p:sldId id="349" r:id="rId31"/>
    <p:sldId id="377" r:id="rId32"/>
    <p:sldId id="289" r:id="rId33"/>
    <p:sldId id="317" r:id="rId34"/>
    <p:sldId id="290" r:id="rId35"/>
    <p:sldId id="291" r:id="rId36"/>
    <p:sldId id="292" r:id="rId37"/>
    <p:sldId id="318" r:id="rId38"/>
    <p:sldId id="293" r:id="rId39"/>
  </p:sldIdLst>
  <p:sldSz cx="12192000" cy="6858000"/>
  <p:notesSz cx="6858000" cy="9144000"/>
  <p:embeddedFontLst>
    <p:embeddedFont>
      <p:font typeface="Calibri" panose="020F0502020204030204" pitchFamily="34" charset="0"/>
      <p:regular r:id="rId41"/>
      <p:bold r:id="rId42"/>
      <p:italic r:id="rId43"/>
      <p:boldItalic r:id="rId44"/>
    </p:embeddedFont>
    <p:embeddedFont>
      <p:font typeface="Open Sans" panose="020B0606030504020204" pitchFamily="3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6" autoAdjust="0"/>
    <p:restoredTop sz="94660"/>
  </p:normalViewPr>
  <p:slideViewPr>
    <p:cSldViewPr>
      <p:cViewPr varScale="1">
        <p:scale>
          <a:sx n="109" d="100"/>
          <a:sy n="109" d="100"/>
        </p:scale>
        <p:origin x="654"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93528481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5714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2198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9428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077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5796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64659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043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7800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4451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4719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4721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8857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4463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80056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4589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8508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73347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1918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2509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27199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9551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4998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98253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48140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07836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30601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05334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47221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55531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65505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0762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7780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7408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6017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1264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5943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015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 name="Shape 13"/>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7133431" y="1956594"/>
            <a:ext cx="5811838" cy="2628899"/>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1799431" y="-596105"/>
            <a:ext cx="5811838" cy="77342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1524000" y="1122362"/>
            <a:ext cx="9144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a:spLocks noGrp="1"/>
          </p:cNvSpPr>
          <p:nvPr>
            <p:ph type="subTitle" idx="1"/>
          </p:nvPr>
        </p:nvSpPr>
        <p:spPr>
          <a:xfrm>
            <a:off x="1524000" y="3602037"/>
            <a:ext cx="9144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831850" y="1709738"/>
            <a:ext cx="10515599"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5" name="Shape 25"/>
          <p:cNvSpPr txBox="1">
            <a:spLocks noGrp="1"/>
          </p:cNvSpPr>
          <p:nvPr>
            <p:ph type="body" idx="1"/>
          </p:nvPr>
        </p:nvSpPr>
        <p:spPr>
          <a:xfrm>
            <a:off x="831850" y="4589462"/>
            <a:ext cx="10515599" cy="1500187"/>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6" name="Shape 26"/>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839787"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839787" y="1681163"/>
            <a:ext cx="51577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2"/>
          </p:nvPr>
        </p:nvSpPr>
        <p:spPr>
          <a:xfrm>
            <a:off x="839787" y="2505075"/>
            <a:ext cx="51577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3"/>
          </p:nvPr>
        </p:nvSpPr>
        <p:spPr>
          <a:xfrm>
            <a:off x="6172200" y="1681163"/>
            <a:ext cx="51831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4"/>
          </p:nvPr>
        </p:nvSpPr>
        <p:spPr>
          <a:xfrm>
            <a:off x="6172200" y="2505075"/>
            <a:ext cx="51831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5183187" y="987425"/>
            <a:ext cx="6172199"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5183187" y="987425"/>
            <a:ext cx="6172199"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3920331" y="-1256505"/>
            <a:ext cx="4351338" cy="105155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104900" y="1997839"/>
            <a:ext cx="10020300" cy="2862322"/>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Some affiliate marketers who have been struggling would swear up and down that making sales online is nearly impossible.</a:t>
            </a:r>
          </a:p>
        </p:txBody>
      </p:sp>
    </p:spTree>
    <p:extLst>
      <p:ext uri="{BB962C8B-B14F-4D97-AF65-F5344CB8AC3E}">
        <p14:creationId xmlns:p14="http://schemas.microsoft.com/office/powerpoint/2010/main" val="77128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609600" y="1997839"/>
            <a:ext cx="10972800" cy="2862322"/>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You don't have to stick to the grind. You don't have to put in all these hours away from your loved ones just so you can put food on the table.</a:t>
            </a:r>
            <a:endParaRPr lang="en-US" sz="4500" dirty="0"/>
          </a:p>
        </p:txBody>
      </p:sp>
    </p:spTree>
    <p:extLst>
      <p:ext uri="{BB962C8B-B14F-4D97-AF65-F5344CB8AC3E}">
        <p14:creationId xmlns:p14="http://schemas.microsoft.com/office/powerpoint/2010/main" val="4243757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828800" y="2475637"/>
            <a:ext cx="8534400" cy="1754326"/>
          </a:xfrm>
          <a:prstGeom prst="rect">
            <a:avLst/>
          </a:prstGeom>
          <a:noFill/>
        </p:spPr>
        <p:txBody>
          <a:bodyPr wrap="square" rtlCol="0">
            <a:spAutoFit/>
          </a:bodyPr>
          <a:lstStyle/>
          <a:p>
            <a:pPr algn="ctr"/>
            <a:r>
              <a:rPr lang="en-US" sz="54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Here’s where my advice for you comes in.</a:t>
            </a:r>
            <a:endParaRPr lang="en-US" sz="2800" dirty="0">
              <a:solidFill>
                <a:srgbClr val="C00000"/>
              </a:solidFill>
            </a:endParaRPr>
          </a:p>
        </p:txBody>
      </p:sp>
    </p:spTree>
    <p:extLst>
      <p:ext uri="{BB962C8B-B14F-4D97-AF65-F5344CB8AC3E}">
        <p14:creationId xmlns:p14="http://schemas.microsoft.com/office/powerpoint/2010/main" val="2011636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914136"/>
            <a:ext cx="10515600" cy="707886"/>
          </a:xfrm>
          <a:prstGeom prst="rect">
            <a:avLst/>
          </a:prstGeom>
          <a:noFill/>
        </p:spPr>
        <p:txBody>
          <a:bodyPr wrap="square" rtlCol="0">
            <a:spAutoFit/>
          </a:bodyPr>
          <a:lstStyle/>
          <a:p>
            <a:pPr algn="ctr"/>
            <a:r>
              <a:rPr lang="en-US" sz="40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With My Advice…</a:t>
            </a:r>
          </a:p>
        </p:txBody>
      </p:sp>
      <p:sp>
        <p:nvSpPr>
          <p:cNvPr id="3" name="TextBox 2"/>
          <p:cNvSpPr txBox="1"/>
          <p:nvPr/>
        </p:nvSpPr>
        <p:spPr>
          <a:xfrm>
            <a:off x="708561" y="1947290"/>
            <a:ext cx="10774878" cy="400110"/>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will learn how to maximize the return that you get for all your efforts.</a:t>
            </a:r>
          </a:p>
        </p:txBody>
      </p:sp>
      <p:sp>
        <p:nvSpPr>
          <p:cNvPr id="5" name="TextBox 4"/>
          <p:cNvSpPr txBox="1"/>
          <p:nvPr/>
        </p:nvSpPr>
        <p:spPr>
          <a:xfrm>
            <a:off x="708561" y="2596458"/>
            <a:ext cx="10774878" cy="707886"/>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will learn how to be at the right place, talk about the right things at the right time with the right people.</a:t>
            </a:r>
          </a:p>
        </p:txBody>
      </p:sp>
      <p:sp>
        <p:nvSpPr>
          <p:cNvPr id="12" name="TextBox 4"/>
          <p:cNvSpPr txBox="1"/>
          <p:nvPr/>
        </p:nvSpPr>
        <p:spPr>
          <a:xfrm>
            <a:off x="706670" y="3553402"/>
            <a:ext cx="10778660" cy="707886"/>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will make sure how to apply the first step right, get this wrong and you are going to waste your time, effort and money.</a:t>
            </a:r>
          </a:p>
        </p:txBody>
      </p:sp>
      <p:sp>
        <p:nvSpPr>
          <p:cNvPr id="13" name="TextBox 4"/>
          <p:cNvSpPr txBox="1"/>
          <p:nvPr/>
        </p:nvSpPr>
        <p:spPr>
          <a:xfrm>
            <a:off x="706670" y="4510346"/>
            <a:ext cx="10778660" cy="400110"/>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will also learn how to target the right audience, the right way</a:t>
            </a:r>
          </a:p>
        </p:txBody>
      </p:sp>
      <p:sp>
        <p:nvSpPr>
          <p:cNvPr id="7" name="TextBox 4">
            <a:extLst>
              <a:ext uri="{FF2B5EF4-FFF2-40B4-BE49-F238E27FC236}">
                <a16:creationId xmlns:a16="http://schemas.microsoft.com/office/drawing/2014/main" id="{4A3C9E68-7991-49E7-A842-91117B01649D}"/>
              </a:ext>
            </a:extLst>
          </p:cNvPr>
          <p:cNvSpPr txBox="1"/>
          <p:nvPr/>
        </p:nvSpPr>
        <p:spPr>
          <a:xfrm>
            <a:off x="706670" y="5159514"/>
            <a:ext cx="10778660" cy="707886"/>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will also learn how to unlock the Power of Segmentation so You can Tap into High-Ticket Sales.</a:t>
            </a:r>
          </a:p>
        </p:txBody>
      </p:sp>
    </p:spTree>
    <p:extLst>
      <p:ext uri="{BB962C8B-B14F-4D97-AF65-F5344CB8AC3E}">
        <p14:creationId xmlns:p14="http://schemas.microsoft.com/office/powerpoint/2010/main" val="179481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2" grpId="0"/>
      <p:bldP spid="13"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2249775"/>
            <a:ext cx="10515600" cy="2169825"/>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To make it easy, I’ve put together a step-by-step guide that will show you exactly how it’s done...</a:t>
            </a:r>
          </a:p>
        </p:txBody>
      </p:sp>
    </p:spTree>
    <p:extLst>
      <p:ext uri="{BB962C8B-B14F-4D97-AF65-F5344CB8AC3E}">
        <p14:creationId xmlns:p14="http://schemas.microsoft.com/office/powerpoint/2010/main" val="4067840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02C7F3-C0AA-4667-8A49-CD7EBA9DED74}"/>
              </a:ext>
            </a:extLst>
          </p:cNvPr>
          <p:cNvSpPr txBox="1"/>
          <p:nvPr/>
        </p:nvSpPr>
        <p:spPr>
          <a:xfrm>
            <a:off x="0" y="152400"/>
            <a:ext cx="3962400" cy="707886"/>
          </a:xfrm>
          <a:prstGeom prst="rect">
            <a:avLst/>
          </a:prstGeom>
          <a:noFill/>
        </p:spPr>
        <p:txBody>
          <a:bodyPr wrap="square" rtlCol="0">
            <a:spAutoFit/>
          </a:bodyPr>
          <a:lstStyle/>
          <a:p>
            <a:pPr algn="ctr"/>
            <a:r>
              <a:rPr lang="en-US" sz="40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Introducing…</a:t>
            </a: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1400" y="685800"/>
            <a:ext cx="5029200" cy="5886328"/>
          </a:xfrm>
          <a:prstGeom prst="rect">
            <a:avLst/>
          </a:prstGeom>
        </p:spPr>
      </p:pic>
    </p:spTree>
    <p:extLst>
      <p:ext uri="{BB962C8B-B14F-4D97-AF65-F5344CB8AC3E}">
        <p14:creationId xmlns:p14="http://schemas.microsoft.com/office/powerpoint/2010/main" val="56698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381000"/>
            <a:ext cx="10515600" cy="1477328"/>
          </a:xfrm>
          <a:prstGeom prst="rect">
            <a:avLst/>
          </a:prstGeom>
          <a:noFill/>
        </p:spPr>
        <p:txBody>
          <a:bodyPr wrap="square" rtlCol="0">
            <a:spAutoFit/>
          </a:bodyPr>
          <a:lstStyle/>
          <a:p>
            <a:pPr algn="ctr"/>
            <a:r>
              <a:rPr lang="en-US" sz="45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Here’s Just A Quick Preview Of What You’ll Discover Inside...</a:t>
            </a:r>
          </a:p>
        </p:txBody>
      </p:sp>
      <p:sp>
        <p:nvSpPr>
          <p:cNvPr id="3" name="TextBox 2"/>
          <p:cNvSpPr txBox="1"/>
          <p:nvPr/>
        </p:nvSpPr>
        <p:spPr>
          <a:xfrm>
            <a:off x="755936" y="2295911"/>
            <a:ext cx="5297384" cy="769441"/>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Make Sure You're in the Right Niche</a:t>
            </a:r>
          </a:p>
        </p:txBody>
      </p:sp>
      <p:sp>
        <p:nvSpPr>
          <p:cNvPr id="5" name="TextBox 4"/>
          <p:cNvSpPr txBox="1"/>
          <p:nvPr/>
        </p:nvSpPr>
        <p:spPr>
          <a:xfrm>
            <a:off x="761999" y="3226713"/>
            <a:ext cx="5334001" cy="430887"/>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Must Target the Right Client</a:t>
            </a:r>
          </a:p>
        </p:txBody>
      </p:sp>
      <p:sp>
        <p:nvSpPr>
          <p:cNvPr id="14" name="TextBox 4"/>
          <p:cNvSpPr txBox="1"/>
          <p:nvPr/>
        </p:nvSpPr>
        <p:spPr>
          <a:xfrm>
            <a:off x="753094" y="3818961"/>
            <a:ext cx="5327936" cy="1107996"/>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Unlock the Power of Segmentation so You can Tap into High-Ticket Sales</a:t>
            </a:r>
          </a:p>
        </p:txBody>
      </p:sp>
      <p:sp>
        <p:nvSpPr>
          <p:cNvPr id="15" name="TextBox 4"/>
          <p:cNvSpPr txBox="1"/>
          <p:nvPr/>
        </p:nvSpPr>
        <p:spPr>
          <a:xfrm>
            <a:off x="753094" y="5088318"/>
            <a:ext cx="5099336" cy="430887"/>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Case Study</a:t>
            </a:r>
          </a:p>
        </p:txBody>
      </p:sp>
      <p:sp>
        <p:nvSpPr>
          <p:cNvPr id="9" name="TextBox 4"/>
          <p:cNvSpPr txBox="1"/>
          <p:nvPr/>
        </p:nvSpPr>
        <p:spPr>
          <a:xfrm>
            <a:off x="768926" y="5680566"/>
            <a:ext cx="5325094" cy="430887"/>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Know the Big Picture</a:t>
            </a:r>
          </a:p>
        </p:txBody>
      </p:sp>
      <p:sp>
        <p:nvSpPr>
          <p:cNvPr id="11" name="TextBox 4"/>
          <p:cNvSpPr txBox="1"/>
          <p:nvPr/>
        </p:nvSpPr>
        <p:spPr>
          <a:xfrm>
            <a:off x="6470934" y="2295910"/>
            <a:ext cx="5096493" cy="769441"/>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Get Inside the High-Ticket Sale Buyer's Mindset</a:t>
            </a:r>
          </a:p>
        </p:txBody>
      </p:sp>
      <p:sp>
        <p:nvSpPr>
          <p:cNvPr id="12" name="TextBox 4"/>
          <p:cNvSpPr txBox="1"/>
          <p:nvPr/>
        </p:nvSpPr>
        <p:spPr>
          <a:xfrm>
            <a:off x="6470934" y="3217751"/>
            <a:ext cx="5096493" cy="769441"/>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Conducting a High-Ticket Sales Campaign the Hard Way</a:t>
            </a:r>
          </a:p>
        </p:txBody>
      </p:sp>
      <p:sp>
        <p:nvSpPr>
          <p:cNvPr id="16" name="TextBox 15">
            <a:extLst>
              <a:ext uri="{FF2B5EF4-FFF2-40B4-BE49-F238E27FC236}">
                <a16:creationId xmlns:a16="http://schemas.microsoft.com/office/drawing/2014/main" id="{CA1DCDA4-4D73-4119-8081-635358A204AA}"/>
              </a:ext>
            </a:extLst>
          </p:cNvPr>
          <p:cNvSpPr txBox="1"/>
          <p:nvPr/>
        </p:nvSpPr>
        <p:spPr>
          <a:xfrm>
            <a:off x="6470934" y="4139592"/>
            <a:ext cx="5327935" cy="430887"/>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The Shortcut To High-Ticket Sales </a:t>
            </a:r>
          </a:p>
        </p:txBody>
      </p:sp>
      <p:sp>
        <p:nvSpPr>
          <p:cNvPr id="17" name="TextBox 15">
            <a:extLst>
              <a:ext uri="{FF2B5EF4-FFF2-40B4-BE49-F238E27FC236}">
                <a16:creationId xmlns:a16="http://schemas.microsoft.com/office/drawing/2014/main" id="{CA1DCDA4-4D73-4119-8081-635358A204AA}"/>
              </a:ext>
            </a:extLst>
          </p:cNvPr>
          <p:cNvSpPr txBox="1"/>
          <p:nvPr/>
        </p:nvSpPr>
        <p:spPr>
          <a:xfrm>
            <a:off x="6470934" y="4725262"/>
            <a:ext cx="5096493" cy="769441"/>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Fine-Tune Your Reverse Engineered Brand </a:t>
            </a:r>
          </a:p>
        </p:txBody>
      </p:sp>
      <p:sp>
        <p:nvSpPr>
          <p:cNvPr id="13" name="TextBox 15">
            <a:extLst>
              <a:ext uri="{FF2B5EF4-FFF2-40B4-BE49-F238E27FC236}">
                <a16:creationId xmlns:a16="http://schemas.microsoft.com/office/drawing/2014/main" id="{CA1DCDA4-4D73-4119-8081-635358A204AA}"/>
              </a:ext>
            </a:extLst>
          </p:cNvPr>
          <p:cNvSpPr txBox="1"/>
          <p:nvPr/>
        </p:nvSpPr>
        <p:spPr>
          <a:xfrm>
            <a:off x="6470934" y="5644720"/>
            <a:ext cx="5096493" cy="769441"/>
          </a:xfrm>
          <a:prstGeom prst="rect">
            <a:avLst/>
          </a:prstGeom>
          <a:noFill/>
        </p:spPr>
        <p:txBody>
          <a:bodyPr wrap="square" rtlCol="0">
            <a:spAutoFit/>
          </a:bodyPr>
          <a:lstStyle/>
          <a:p>
            <a:pPr marL="342900" indent="-342900">
              <a:buFont typeface="Wingdings" panose="05000000000000000000" pitchFamily="2" charset="2"/>
              <a:buChar char="ü"/>
            </a:pPr>
            <a:r>
              <a:rPr lang="en-US" sz="2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Picking The Right High-Ticket Service or Product To Sell</a:t>
            </a:r>
          </a:p>
        </p:txBody>
      </p:sp>
    </p:spTree>
    <p:extLst>
      <p:ext uri="{BB962C8B-B14F-4D97-AF65-F5344CB8AC3E}">
        <p14:creationId xmlns:p14="http://schemas.microsoft.com/office/powerpoint/2010/main" val="315782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5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Effect transition="in" filter="fade">
                                      <p:cBhvr>
                                        <p:cTn id="22" dur="5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2948970"/>
            <a:ext cx="10515600" cy="784830"/>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Plus, a whole lot more...</a:t>
            </a:r>
          </a:p>
        </p:txBody>
      </p:sp>
    </p:spTree>
    <p:extLst>
      <p:ext uri="{BB962C8B-B14F-4D97-AF65-F5344CB8AC3E}">
        <p14:creationId xmlns:p14="http://schemas.microsoft.com/office/powerpoint/2010/main" val="1749237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209675" y="1997839"/>
            <a:ext cx="9772650" cy="2862322"/>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This is the easiest way to discover how to make high-ticket sales by working with the right clients the right way!</a:t>
            </a:r>
          </a:p>
        </p:txBody>
      </p:sp>
    </p:spTree>
    <p:extLst>
      <p:ext uri="{BB962C8B-B14F-4D97-AF65-F5344CB8AC3E}">
        <p14:creationId xmlns:p14="http://schemas.microsoft.com/office/powerpoint/2010/main" val="3141000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2590800" y="2475637"/>
            <a:ext cx="7086600" cy="1754326"/>
          </a:xfrm>
          <a:prstGeom prst="rect">
            <a:avLst/>
          </a:prstGeom>
          <a:noFill/>
        </p:spPr>
        <p:txBody>
          <a:bodyPr wrap="square" rtlCol="0">
            <a:spAutoFit/>
          </a:bodyPr>
          <a:lstStyle/>
          <a:p>
            <a:pPr algn="ctr"/>
            <a:r>
              <a:rPr lang="en-US" sz="54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Who Needs This Step-By-Step Guide?</a:t>
            </a:r>
          </a:p>
        </p:txBody>
      </p:sp>
    </p:spTree>
    <p:extLst>
      <p:ext uri="{BB962C8B-B14F-4D97-AF65-F5344CB8AC3E}">
        <p14:creationId xmlns:p14="http://schemas.microsoft.com/office/powerpoint/2010/main" val="1529851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TextBox 2"/>
          <p:cNvSpPr txBox="1"/>
          <p:nvPr/>
        </p:nvSpPr>
        <p:spPr>
          <a:xfrm>
            <a:off x="1948168" y="2362200"/>
            <a:ext cx="8288481" cy="400110"/>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want to stop struggling on making sales online.</a:t>
            </a:r>
          </a:p>
        </p:txBody>
      </p:sp>
      <p:sp>
        <p:nvSpPr>
          <p:cNvPr id="5" name="TextBox 4"/>
          <p:cNvSpPr txBox="1"/>
          <p:nvPr/>
        </p:nvSpPr>
        <p:spPr>
          <a:xfrm>
            <a:off x="1948168" y="2851483"/>
            <a:ext cx="7729231" cy="1015663"/>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want to stop putting a lot of time, effort, and money into generating online sales only to settle for a low middling amount.</a:t>
            </a:r>
          </a:p>
        </p:txBody>
      </p:sp>
      <p:sp>
        <p:nvSpPr>
          <p:cNvPr id="6" name="TextBox 5"/>
          <p:cNvSpPr txBox="1"/>
          <p:nvPr/>
        </p:nvSpPr>
        <p:spPr>
          <a:xfrm>
            <a:off x="1951633" y="3962400"/>
            <a:ext cx="6823364" cy="707886"/>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want to avoid working around the clock for chump change.</a:t>
            </a:r>
          </a:p>
        </p:txBody>
      </p:sp>
      <p:sp>
        <p:nvSpPr>
          <p:cNvPr id="16" name="TextBox 15">
            <a:extLst>
              <a:ext uri="{FF2B5EF4-FFF2-40B4-BE49-F238E27FC236}">
                <a16:creationId xmlns:a16="http://schemas.microsoft.com/office/drawing/2014/main" id="{E66F8D4A-04E7-4C0B-99BD-036E10192FA2}"/>
              </a:ext>
            </a:extLst>
          </p:cNvPr>
          <p:cNvSpPr txBox="1"/>
          <p:nvPr/>
        </p:nvSpPr>
        <p:spPr>
          <a:xfrm>
            <a:off x="838200" y="533400"/>
            <a:ext cx="10515600" cy="1477328"/>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If you answer YES to any of the below, you need this…</a:t>
            </a:r>
          </a:p>
        </p:txBody>
      </p:sp>
      <p:sp>
        <p:nvSpPr>
          <p:cNvPr id="7" name="TextBox 5"/>
          <p:cNvSpPr txBox="1"/>
          <p:nvPr/>
        </p:nvSpPr>
        <p:spPr>
          <a:xfrm>
            <a:off x="1950894" y="5567833"/>
            <a:ext cx="8290211" cy="707886"/>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want to learn how to maximize the return that you get for all your efforts.</a:t>
            </a:r>
          </a:p>
        </p:txBody>
      </p:sp>
      <p:sp>
        <p:nvSpPr>
          <p:cNvPr id="10" name="TextBox 5"/>
          <p:cNvSpPr txBox="1"/>
          <p:nvPr/>
        </p:nvSpPr>
        <p:spPr>
          <a:xfrm>
            <a:off x="1948168" y="4765540"/>
            <a:ext cx="8288481" cy="707886"/>
          </a:xfrm>
          <a:prstGeom prst="rect">
            <a:avLst/>
          </a:prstGeom>
          <a:noFill/>
        </p:spPr>
        <p:txBody>
          <a:bodyPr wrap="square" rtlCol="0">
            <a:spAutoFit/>
          </a:bodyPr>
          <a:lstStyle/>
          <a:p>
            <a:pPr marL="342900" indent="-342900">
              <a:buFont typeface="Wingdings" panose="05000000000000000000" pitchFamily="2" charset="2"/>
              <a:buChar char="ü"/>
            </a:pPr>
            <a:r>
              <a:rPr lang="en-US" sz="2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want to get the biggest reward out of all your investment.</a:t>
            </a:r>
          </a:p>
        </p:txBody>
      </p:sp>
    </p:spTree>
    <p:extLst>
      <p:ext uri="{BB962C8B-B14F-4D97-AF65-F5344CB8AC3E}">
        <p14:creationId xmlns:p14="http://schemas.microsoft.com/office/powerpoint/2010/main" val="186154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685800" y="1997839"/>
            <a:ext cx="10820400" cy="2862322"/>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Well, with the right traffic and the right sales materials, you are bound to generate sales from time to time. Closing a sale is not the problem.</a:t>
            </a:r>
            <a:endParaRPr lang="en-US" sz="4500" dirty="0"/>
          </a:p>
        </p:txBody>
      </p:sp>
    </p:spTree>
    <p:extLst>
      <p:ext uri="{BB962C8B-B14F-4D97-AF65-F5344CB8AC3E}">
        <p14:creationId xmlns:p14="http://schemas.microsoft.com/office/powerpoint/2010/main" val="1575186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2249775"/>
            <a:ext cx="10515600" cy="2169825"/>
          </a:xfrm>
          <a:prstGeom prst="rect">
            <a:avLst/>
          </a:prstGeom>
          <a:noFill/>
        </p:spPr>
        <p:txBody>
          <a:bodyPr wrap="square" rtlCol="0">
            <a:spAutoFit/>
          </a:bodyPr>
          <a:lstStyle/>
          <a:p>
            <a:pPr algn="ctr"/>
            <a:r>
              <a:rPr lang="en-US" sz="45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Does This Sound Like Exactly What You Need? But maybe </a:t>
            </a:r>
            <a:r>
              <a:rPr lang="en-US" sz="4500" b="1">
                <a:solidFill>
                  <a:srgbClr val="C00000"/>
                </a:solidFill>
                <a:latin typeface="Open Sans" panose="020B0606030504020204" pitchFamily="34" charset="0"/>
                <a:ea typeface="Open Sans" panose="020B0606030504020204" pitchFamily="34" charset="0"/>
                <a:cs typeface="Open Sans" panose="020B0606030504020204" pitchFamily="34" charset="0"/>
              </a:rPr>
              <a:t>your next question </a:t>
            </a:r>
            <a:r>
              <a:rPr lang="en-US" sz="45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is: How Much?</a:t>
            </a:r>
          </a:p>
        </p:txBody>
      </p:sp>
    </p:spTree>
    <p:extLst>
      <p:ext uri="{BB962C8B-B14F-4D97-AF65-F5344CB8AC3E}">
        <p14:creationId xmlns:p14="http://schemas.microsoft.com/office/powerpoint/2010/main" val="249303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2133600" y="2362200"/>
            <a:ext cx="79248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If you were going to hire an expert on this, to show you how it’s done, </a:t>
            </a:r>
          </a:p>
        </p:txBody>
      </p:sp>
    </p:spTree>
    <p:extLst>
      <p:ext uri="{BB962C8B-B14F-4D97-AF65-F5344CB8AC3E}">
        <p14:creationId xmlns:p14="http://schemas.microsoft.com/office/powerpoint/2010/main" val="3201343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638300" y="2362200"/>
            <a:ext cx="89535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you could easily find yourself investing hundreds of dollars for this sort of coaching.</a:t>
            </a:r>
          </a:p>
        </p:txBody>
      </p:sp>
    </p:spTree>
    <p:extLst>
      <p:ext uri="{BB962C8B-B14F-4D97-AF65-F5344CB8AC3E}">
        <p14:creationId xmlns:p14="http://schemas.microsoft.com/office/powerpoint/2010/main" val="19429713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990600" y="1981200"/>
            <a:ext cx="10210800" cy="2862322"/>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In fact, many people invest hundreds and thousands of dollars to get into coaching programs or attend workshops...</a:t>
            </a:r>
          </a:p>
        </p:txBody>
      </p:sp>
    </p:spTree>
    <p:extLst>
      <p:ext uri="{BB962C8B-B14F-4D97-AF65-F5344CB8AC3E}">
        <p14:creationId xmlns:p14="http://schemas.microsoft.com/office/powerpoint/2010/main" val="198622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2637472"/>
            <a:ext cx="10515600" cy="1477328"/>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But, you won’t have to invest anywhere near that today.</a:t>
            </a:r>
          </a:p>
        </p:txBody>
      </p:sp>
    </p:spTree>
    <p:extLst>
      <p:ext uri="{BB962C8B-B14F-4D97-AF65-F5344CB8AC3E}">
        <p14:creationId xmlns:p14="http://schemas.microsoft.com/office/powerpoint/2010/main" val="2534471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304800" y="2948970"/>
            <a:ext cx="11658600" cy="784830"/>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And it just keeps getting better…</a:t>
            </a:r>
          </a:p>
        </p:txBody>
      </p:sp>
    </p:spTree>
    <p:extLst>
      <p:ext uri="{BB962C8B-B14F-4D97-AF65-F5344CB8AC3E}">
        <p14:creationId xmlns:p14="http://schemas.microsoft.com/office/powerpoint/2010/main" val="11407387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600200" y="228600"/>
            <a:ext cx="8991600" cy="1708160"/>
          </a:xfrm>
          <a:prstGeom prst="rect">
            <a:avLst/>
          </a:prstGeom>
          <a:noFill/>
        </p:spPr>
        <p:txBody>
          <a:bodyPr wrap="square" rtlCol="0">
            <a:spAutoFit/>
          </a:bodyPr>
          <a:lstStyle/>
          <a:p>
            <a:pPr algn="ctr"/>
            <a:r>
              <a:rPr lang="en-US" sz="35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When You Make The Wise Decision To Grab This Today, You’ll Also Get These Fast Action Bonuses…</a:t>
            </a:r>
          </a:p>
        </p:txBody>
      </p:sp>
      <p:sp>
        <p:nvSpPr>
          <p:cNvPr id="16" name="TextBox 15"/>
          <p:cNvSpPr txBox="1"/>
          <p:nvPr/>
        </p:nvSpPr>
        <p:spPr>
          <a:xfrm>
            <a:off x="6324600" y="2819400"/>
            <a:ext cx="5486400" cy="1384995"/>
          </a:xfrm>
          <a:prstGeom prst="rect">
            <a:avLst/>
          </a:prstGeom>
          <a:noFill/>
        </p:spPr>
        <p:txBody>
          <a:bodyPr wrap="square" rtlCol="0">
            <a:spAutoFit/>
          </a:bodyPr>
          <a:lstStyle/>
          <a:p>
            <a:r>
              <a:rPr lang="en-US" sz="2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Fast Action Bonus #1 – High-Ticket Sales Secrets  – Cheat Sheet </a:t>
            </a:r>
            <a:r>
              <a:rPr lang="en-US" sz="28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(Valued at $27)</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9426" y="2133600"/>
            <a:ext cx="3149774" cy="4419600"/>
          </a:xfrm>
          <a:prstGeom prst="rect">
            <a:avLst/>
          </a:prstGeom>
        </p:spPr>
      </p:pic>
    </p:spTree>
    <p:extLst>
      <p:ext uri="{BB962C8B-B14F-4D97-AF65-F5344CB8AC3E}">
        <p14:creationId xmlns:p14="http://schemas.microsoft.com/office/powerpoint/2010/main" val="62208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6"/>
                                        </p:tgtEl>
                                      </p:cBhvr>
                                    </p:animEffect>
                                    <p:set>
                                      <p:cBhvr>
                                        <p:cTn id="1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6" name="TextBox 5">
            <a:extLst>
              <a:ext uri="{FF2B5EF4-FFF2-40B4-BE49-F238E27FC236}">
                <a16:creationId xmlns:a16="http://schemas.microsoft.com/office/drawing/2014/main" id="{1A0B0956-BBED-4A1A-81EE-D08DEA86291C}"/>
              </a:ext>
            </a:extLst>
          </p:cNvPr>
          <p:cNvSpPr txBox="1"/>
          <p:nvPr/>
        </p:nvSpPr>
        <p:spPr>
          <a:xfrm>
            <a:off x="1600200" y="228600"/>
            <a:ext cx="8991600" cy="1708160"/>
          </a:xfrm>
          <a:prstGeom prst="rect">
            <a:avLst/>
          </a:prstGeom>
          <a:noFill/>
        </p:spPr>
        <p:txBody>
          <a:bodyPr wrap="square" rtlCol="0">
            <a:spAutoFit/>
          </a:bodyPr>
          <a:lstStyle/>
          <a:p>
            <a:pPr algn="ctr"/>
            <a:r>
              <a:rPr lang="en-US" sz="35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When You Make The Wise Decision To Grab This Today, You’ll Also Get These Fast Action Bonuses…</a:t>
            </a:r>
          </a:p>
        </p:txBody>
      </p:sp>
      <p:sp>
        <p:nvSpPr>
          <p:cNvPr id="5" name="TextBox 4">
            <a:extLst>
              <a:ext uri="{FF2B5EF4-FFF2-40B4-BE49-F238E27FC236}">
                <a16:creationId xmlns:a16="http://schemas.microsoft.com/office/drawing/2014/main" id="{38F6A67A-76AC-4CEC-A733-BC5D2C2FC8EF}"/>
              </a:ext>
            </a:extLst>
          </p:cNvPr>
          <p:cNvSpPr txBox="1"/>
          <p:nvPr/>
        </p:nvSpPr>
        <p:spPr>
          <a:xfrm>
            <a:off x="6324600" y="2819400"/>
            <a:ext cx="5486400" cy="1384995"/>
          </a:xfrm>
          <a:prstGeom prst="rect">
            <a:avLst/>
          </a:prstGeom>
          <a:noFill/>
        </p:spPr>
        <p:txBody>
          <a:bodyPr wrap="square" rtlCol="0">
            <a:spAutoFit/>
          </a:bodyPr>
          <a:lstStyle/>
          <a:p>
            <a:r>
              <a:rPr lang="en-US" sz="2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Fast Action Bonus #2 – High-Ticket Sales Secrets – Mind Map </a:t>
            </a:r>
            <a:r>
              <a:rPr lang="en-US" sz="28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(Valued at $17)</a:t>
            </a: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245454"/>
            <a:ext cx="5181600" cy="3917882"/>
          </a:xfrm>
          <a:prstGeom prst="rect">
            <a:avLst/>
          </a:prstGeom>
        </p:spPr>
      </p:pic>
    </p:spTree>
    <p:extLst>
      <p:ext uri="{BB962C8B-B14F-4D97-AF65-F5344CB8AC3E}">
        <p14:creationId xmlns:p14="http://schemas.microsoft.com/office/powerpoint/2010/main" val="229969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6" name="TextBox 5">
            <a:extLst>
              <a:ext uri="{FF2B5EF4-FFF2-40B4-BE49-F238E27FC236}">
                <a16:creationId xmlns:a16="http://schemas.microsoft.com/office/drawing/2014/main" id="{11BD5787-F530-42B3-9681-9113DFC004D0}"/>
              </a:ext>
            </a:extLst>
          </p:cNvPr>
          <p:cNvSpPr txBox="1"/>
          <p:nvPr/>
        </p:nvSpPr>
        <p:spPr>
          <a:xfrm>
            <a:off x="1600200" y="228600"/>
            <a:ext cx="8991600" cy="1708160"/>
          </a:xfrm>
          <a:prstGeom prst="rect">
            <a:avLst/>
          </a:prstGeom>
          <a:noFill/>
        </p:spPr>
        <p:txBody>
          <a:bodyPr wrap="square" rtlCol="0">
            <a:spAutoFit/>
          </a:bodyPr>
          <a:lstStyle/>
          <a:p>
            <a:pPr algn="ctr"/>
            <a:r>
              <a:rPr lang="en-US" sz="35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When You Make The Wise Decision To Grab This Today, You’ll Also Get These Fast Action Bonuses…</a:t>
            </a:r>
          </a:p>
        </p:txBody>
      </p:sp>
      <p:sp>
        <p:nvSpPr>
          <p:cNvPr id="5" name="TextBox 4">
            <a:extLst>
              <a:ext uri="{FF2B5EF4-FFF2-40B4-BE49-F238E27FC236}">
                <a16:creationId xmlns:a16="http://schemas.microsoft.com/office/drawing/2014/main" id="{EAF843FD-863A-4960-88B2-5A13A28E1F87}"/>
              </a:ext>
            </a:extLst>
          </p:cNvPr>
          <p:cNvSpPr txBox="1"/>
          <p:nvPr/>
        </p:nvSpPr>
        <p:spPr>
          <a:xfrm>
            <a:off x="6324600" y="2819400"/>
            <a:ext cx="5486400" cy="1815882"/>
          </a:xfrm>
          <a:prstGeom prst="rect">
            <a:avLst/>
          </a:prstGeom>
          <a:noFill/>
        </p:spPr>
        <p:txBody>
          <a:bodyPr wrap="square" rtlCol="0">
            <a:spAutoFit/>
          </a:bodyPr>
          <a:lstStyle/>
          <a:p>
            <a:r>
              <a:rPr lang="en-US" sz="2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Fast Action Bonus #3 – High-Ticket Sales Secrets – Resource Guide </a:t>
            </a:r>
            <a:r>
              <a:rPr lang="en-US" sz="28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(Valued at $17)</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286000"/>
            <a:ext cx="3442933" cy="4327174"/>
          </a:xfrm>
          <a:prstGeom prst="rect">
            <a:avLst/>
          </a:prstGeom>
        </p:spPr>
      </p:pic>
    </p:spTree>
    <p:extLst>
      <p:ext uri="{BB962C8B-B14F-4D97-AF65-F5344CB8AC3E}">
        <p14:creationId xmlns:p14="http://schemas.microsoft.com/office/powerpoint/2010/main" val="389374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38200" y="2514600"/>
            <a:ext cx="10515600" cy="1754326"/>
          </a:xfrm>
          <a:prstGeom prst="rect">
            <a:avLst/>
          </a:prstGeom>
          <a:noFill/>
        </p:spPr>
        <p:txBody>
          <a:bodyPr wrap="square" rtlCol="0">
            <a:spAutoFit/>
          </a:bodyPr>
          <a:lstStyle/>
          <a:p>
            <a:pPr algn="ctr"/>
            <a:r>
              <a:rPr lang="en-US" sz="54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Try This Guide On MY DIME… There’s No Risk!</a:t>
            </a:r>
          </a:p>
        </p:txBody>
      </p:sp>
    </p:spTree>
    <p:extLst>
      <p:ext uri="{BB962C8B-B14F-4D97-AF65-F5344CB8AC3E}">
        <p14:creationId xmlns:p14="http://schemas.microsoft.com/office/powerpoint/2010/main" val="224152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514475" y="2344087"/>
            <a:ext cx="9163050" cy="2169825"/>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Generating consistent, high-value sales, that's the issue. Don't confuse the two.</a:t>
            </a:r>
            <a:endParaRPr lang="en-US" sz="4500" dirty="0"/>
          </a:p>
        </p:txBody>
      </p:sp>
    </p:spTree>
    <p:extLst>
      <p:ext uri="{BB962C8B-B14F-4D97-AF65-F5344CB8AC3E}">
        <p14:creationId xmlns:p14="http://schemas.microsoft.com/office/powerpoint/2010/main" val="6054409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447800" y="2325975"/>
            <a:ext cx="92202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There are a lot of people that claim to offer a solution on how to make high-ticket sales,</a:t>
            </a:r>
          </a:p>
        </p:txBody>
      </p:sp>
    </p:spTree>
    <p:extLst>
      <p:ext uri="{BB962C8B-B14F-4D97-AF65-F5344CB8AC3E}">
        <p14:creationId xmlns:p14="http://schemas.microsoft.com/office/powerpoint/2010/main" val="24115786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905000" y="2690336"/>
            <a:ext cx="8382000" cy="1477328"/>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so it’s understandable if you’re a little skeptical.</a:t>
            </a:r>
          </a:p>
        </p:txBody>
      </p:sp>
    </p:spTree>
    <p:extLst>
      <p:ext uri="{BB962C8B-B14F-4D97-AF65-F5344CB8AC3E}">
        <p14:creationId xmlns:p14="http://schemas.microsoft.com/office/powerpoint/2010/main" val="3521572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2133600" y="2637472"/>
            <a:ext cx="8001000" cy="1477328"/>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 can keep telling you just how great my guide is,</a:t>
            </a:r>
          </a:p>
        </p:txBody>
      </p:sp>
    </p:spTree>
    <p:extLst>
      <p:ext uri="{BB962C8B-B14F-4D97-AF65-F5344CB8AC3E}">
        <p14:creationId xmlns:p14="http://schemas.microsoft.com/office/powerpoint/2010/main" val="817196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685800" y="2286000"/>
            <a:ext cx="108204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but you really need to go through it and see for yourself what it’s all about to know if it’s for you…</a:t>
            </a:r>
          </a:p>
        </p:txBody>
      </p:sp>
    </p:spTree>
    <p:extLst>
      <p:ext uri="{BB962C8B-B14F-4D97-AF65-F5344CB8AC3E}">
        <p14:creationId xmlns:p14="http://schemas.microsoft.com/office/powerpoint/2010/main" val="1631884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905000" y="2249775"/>
            <a:ext cx="83820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That’s why I’m going to give you a FULL 30 days to decide if this is for you…</a:t>
            </a:r>
          </a:p>
        </p:txBody>
      </p:sp>
    </p:spTree>
    <p:extLst>
      <p:ext uri="{BB962C8B-B14F-4D97-AF65-F5344CB8AC3E}">
        <p14:creationId xmlns:p14="http://schemas.microsoft.com/office/powerpoint/2010/main" val="2999882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447800" y="2249775"/>
            <a:ext cx="93726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If for any reason, or no reason at all, you’re not 100% satisfied with what’s inside,</a:t>
            </a:r>
          </a:p>
        </p:txBody>
      </p:sp>
    </p:spTree>
    <p:extLst>
      <p:ext uri="{BB962C8B-B14F-4D97-AF65-F5344CB8AC3E}">
        <p14:creationId xmlns:p14="http://schemas.microsoft.com/office/powerpoint/2010/main" val="14451864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1828800" y="2286000"/>
            <a:ext cx="8610600" cy="2169825"/>
          </a:xfrm>
          <a:prstGeom prst="rect">
            <a:avLst/>
          </a:prstGeom>
          <a:noFill/>
        </p:spPr>
        <p:txBody>
          <a:bodyPr wrap="square" rtlCol="0">
            <a:spAutoFit/>
          </a:bodyPr>
          <a:lstStyle/>
          <a:p>
            <a:pPr algn="ctr"/>
            <a:r>
              <a:rPr lang="en-US" sz="4500" b="1" dirty="0">
                <a:solidFill>
                  <a:schemeClr val="tx1"/>
                </a:solidFill>
                <a:latin typeface="Open Sans" panose="020B0606030504020204" pitchFamily="34" charset="0"/>
                <a:ea typeface="Open Sans" panose="020B0606030504020204" pitchFamily="34" charset="0"/>
                <a:cs typeface="Open Sans" panose="020B0606030504020204" pitchFamily="34" charset="0"/>
              </a:rPr>
              <a:t>simply send me an email, and I’ll refund every penny of your tiny investment…</a:t>
            </a:r>
          </a:p>
        </p:txBody>
      </p:sp>
    </p:spTree>
    <p:extLst>
      <p:ext uri="{BB962C8B-B14F-4D97-AF65-F5344CB8AC3E}">
        <p14:creationId xmlns:p14="http://schemas.microsoft.com/office/powerpoint/2010/main" val="8318651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914400" y="2895600"/>
            <a:ext cx="10363200" cy="923330"/>
          </a:xfrm>
          <a:prstGeom prst="rect">
            <a:avLst/>
          </a:prstGeom>
          <a:noFill/>
        </p:spPr>
        <p:txBody>
          <a:bodyPr wrap="square" rtlCol="0">
            <a:spAutoFit/>
          </a:bodyPr>
          <a:lstStyle/>
          <a:p>
            <a:pPr algn="ctr"/>
            <a:r>
              <a:rPr lang="en-US" sz="5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No questions asked!</a:t>
            </a:r>
          </a:p>
        </p:txBody>
      </p:sp>
    </p:spTree>
    <p:extLst>
      <p:ext uri="{BB962C8B-B14F-4D97-AF65-F5344CB8AC3E}">
        <p14:creationId xmlns:p14="http://schemas.microsoft.com/office/powerpoint/2010/main" val="19463408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723900" y="990600"/>
            <a:ext cx="10744200" cy="1754326"/>
          </a:xfrm>
          <a:prstGeom prst="rect">
            <a:avLst/>
          </a:prstGeom>
          <a:noFill/>
        </p:spPr>
        <p:txBody>
          <a:bodyPr wrap="square" rtlCol="0">
            <a:spAutoFit/>
          </a:bodyPr>
          <a:lstStyle/>
          <a:p>
            <a:pPr algn="ctr"/>
            <a:r>
              <a:rPr lang="en-US" sz="54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Click The Button Below Now To Get INSTANT ACCESS…</a:t>
            </a:r>
          </a:p>
        </p:txBody>
      </p:sp>
      <p:sp>
        <p:nvSpPr>
          <p:cNvPr id="2" name="Arrow: Down 1"/>
          <p:cNvSpPr/>
          <p:nvPr/>
        </p:nvSpPr>
        <p:spPr>
          <a:xfrm>
            <a:off x="4000500" y="3202126"/>
            <a:ext cx="4191000" cy="2590800"/>
          </a:xfrm>
          <a:prstGeom prst="downArrow">
            <a:avLst>
              <a:gd name="adj1" fmla="val 50000"/>
              <a:gd name="adj2" fmla="val 594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923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571500" y="2344087"/>
            <a:ext cx="11049000" cy="2169825"/>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Sadly, even if you are able to master the art of online sales, you may still continue to struggle.</a:t>
            </a:r>
            <a:endParaRPr lang="en-US" sz="4500" dirty="0"/>
          </a:p>
        </p:txBody>
      </p:sp>
    </p:spTree>
    <p:extLst>
      <p:ext uri="{BB962C8B-B14F-4D97-AF65-F5344CB8AC3E}">
        <p14:creationId xmlns:p14="http://schemas.microsoft.com/office/powerpoint/2010/main" val="1671170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800100" y="2362200"/>
            <a:ext cx="10553700" cy="2169825"/>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I understand that this is better than not generating any sales at all, but if you put in a lot of time, effort,</a:t>
            </a:r>
            <a:endParaRPr lang="en-US" sz="4500" dirty="0"/>
          </a:p>
        </p:txBody>
      </p:sp>
    </p:spTree>
    <p:extLst>
      <p:ext uri="{BB962C8B-B14F-4D97-AF65-F5344CB8AC3E}">
        <p14:creationId xmlns:p14="http://schemas.microsoft.com/office/powerpoint/2010/main" val="4183096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extBox 3"/>
          <p:cNvSpPr txBox="1"/>
          <p:nvPr/>
        </p:nvSpPr>
        <p:spPr>
          <a:xfrm>
            <a:off x="533400" y="2325975"/>
            <a:ext cx="11087100" cy="2169825"/>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and energy into generating online sales only to settle for a low middling amount, you're wasting your time.</a:t>
            </a:r>
            <a:endParaRPr lang="en-US" sz="4500" dirty="0"/>
          </a:p>
        </p:txBody>
      </p:sp>
    </p:spTree>
    <p:extLst>
      <p:ext uri="{BB962C8B-B14F-4D97-AF65-F5344CB8AC3E}">
        <p14:creationId xmlns:p14="http://schemas.microsoft.com/office/powerpoint/2010/main" val="2645264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TextBox 2">
            <a:extLst>
              <a:ext uri="{FF2B5EF4-FFF2-40B4-BE49-F238E27FC236}">
                <a16:creationId xmlns:a16="http://schemas.microsoft.com/office/drawing/2014/main" id="{7D273C8F-9D1F-4DB1-842B-47072DFCE27A}"/>
              </a:ext>
            </a:extLst>
          </p:cNvPr>
          <p:cNvSpPr txBox="1"/>
          <p:nvPr/>
        </p:nvSpPr>
        <p:spPr>
          <a:xfrm>
            <a:off x="1320053" y="2967335"/>
            <a:ext cx="9551894" cy="923330"/>
          </a:xfrm>
          <a:prstGeom prst="rect">
            <a:avLst/>
          </a:prstGeom>
          <a:noFill/>
        </p:spPr>
        <p:txBody>
          <a:bodyPr wrap="square" rtlCol="0">
            <a:spAutoFit/>
          </a:bodyPr>
          <a:lstStyle/>
          <a:p>
            <a:pPr algn="ctr"/>
            <a:r>
              <a:rPr lang="en-US" sz="54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That’s the bottom line.</a:t>
            </a:r>
          </a:p>
        </p:txBody>
      </p:sp>
    </p:spTree>
    <p:extLst>
      <p:ext uri="{BB962C8B-B14F-4D97-AF65-F5344CB8AC3E}">
        <p14:creationId xmlns:p14="http://schemas.microsoft.com/office/powerpoint/2010/main" val="2572137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TextBox 2">
            <a:extLst>
              <a:ext uri="{FF2B5EF4-FFF2-40B4-BE49-F238E27FC236}">
                <a16:creationId xmlns:a16="http://schemas.microsoft.com/office/drawing/2014/main" id="{C4F11038-64B3-44C5-8753-41AF8008B4C8}"/>
              </a:ext>
            </a:extLst>
          </p:cNvPr>
          <p:cNvSpPr txBox="1"/>
          <p:nvPr/>
        </p:nvSpPr>
        <p:spPr>
          <a:xfrm>
            <a:off x="718297" y="2690336"/>
            <a:ext cx="10755406" cy="1477328"/>
          </a:xfrm>
          <a:prstGeom prst="rect">
            <a:avLst/>
          </a:prstGeom>
          <a:noFill/>
        </p:spPr>
        <p:txBody>
          <a:bodyPr wrap="square" rtlCol="0">
            <a:spAutoFit/>
          </a:bodyPr>
          <a:lstStyle/>
          <a:p>
            <a:pPr algn="ctr"/>
            <a:r>
              <a:rPr lang="en-US" sz="4500" b="1">
                <a:latin typeface="Open Sans" panose="020B0606030504020204" pitchFamily="34" charset="0"/>
                <a:ea typeface="Open Sans" panose="020B0606030504020204" pitchFamily="34" charset="0"/>
                <a:cs typeface="Open Sans" panose="020B0606030504020204" pitchFamily="34" charset="0"/>
              </a:rPr>
              <a:t>As the old saying goes, “Either you go big or you go home.”</a:t>
            </a:r>
            <a:endParaRPr lang="en-US" sz="4500" dirty="0"/>
          </a:p>
        </p:txBody>
      </p:sp>
    </p:spTree>
    <p:extLst>
      <p:ext uri="{BB962C8B-B14F-4D97-AF65-F5344CB8AC3E}">
        <p14:creationId xmlns:p14="http://schemas.microsoft.com/office/powerpoint/2010/main" val="3207536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TextBox 2">
            <a:extLst>
              <a:ext uri="{FF2B5EF4-FFF2-40B4-BE49-F238E27FC236}">
                <a16:creationId xmlns:a16="http://schemas.microsoft.com/office/drawing/2014/main" id="{C4F11038-64B3-44C5-8753-41AF8008B4C8}"/>
              </a:ext>
            </a:extLst>
          </p:cNvPr>
          <p:cNvSpPr txBox="1"/>
          <p:nvPr/>
        </p:nvSpPr>
        <p:spPr>
          <a:xfrm>
            <a:off x="1480297" y="3048000"/>
            <a:ext cx="9263903" cy="784830"/>
          </a:xfrm>
          <a:prstGeom prst="rect">
            <a:avLst/>
          </a:prstGeom>
          <a:noFill/>
        </p:spPr>
        <p:txBody>
          <a:bodyPr wrap="square" rtlCol="0">
            <a:spAutoFit/>
          </a:bodyPr>
          <a:lstStyle/>
          <a:p>
            <a:pPr algn="ctr"/>
            <a:r>
              <a:rPr lang="en-US" sz="4500" b="1" dirty="0">
                <a:latin typeface="Open Sans" panose="020B0606030504020204" pitchFamily="34" charset="0"/>
                <a:ea typeface="Open Sans" panose="020B0606030504020204" pitchFamily="34" charset="0"/>
                <a:cs typeface="Open Sans" panose="020B0606030504020204" pitchFamily="34" charset="0"/>
              </a:rPr>
              <a:t>Thankfully, there is a way out.</a:t>
            </a:r>
            <a:endParaRPr lang="en-US" sz="4500" dirty="0"/>
          </a:p>
        </p:txBody>
      </p:sp>
    </p:spTree>
    <p:extLst>
      <p:ext uri="{BB962C8B-B14F-4D97-AF65-F5344CB8AC3E}">
        <p14:creationId xmlns:p14="http://schemas.microsoft.com/office/powerpoint/2010/main" val="71989648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1568</TotalTime>
  <Words>882</Words>
  <Application>Microsoft Office PowerPoint</Application>
  <PresentationFormat>Widescreen</PresentationFormat>
  <Paragraphs>61</Paragraphs>
  <Slides>38</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Open Sans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Sajan</dc:creator>
  <cp:lastModifiedBy>Abinadí Suárez</cp:lastModifiedBy>
  <cp:revision>871</cp:revision>
  <dcterms:modified xsi:type="dcterms:W3CDTF">2019-04-17T11:32:45Z</dcterms:modified>
</cp:coreProperties>
</file>